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490" r:id="rId3"/>
    <p:sldId id="502" r:id="rId4"/>
    <p:sldId id="503" r:id="rId5"/>
    <p:sldId id="501" r:id="rId6"/>
    <p:sldId id="505" r:id="rId7"/>
    <p:sldId id="504" r:id="rId8"/>
    <p:sldId id="506" r:id="rId9"/>
    <p:sldId id="507" r:id="rId10"/>
    <p:sldId id="508" r:id="rId11"/>
    <p:sldId id="491" r:id="rId12"/>
    <p:sldId id="487" r:id="rId13"/>
    <p:sldId id="509" r:id="rId14"/>
    <p:sldId id="510" r:id="rId15"/>
    <p:sldId id="511" r:id="rId16"/>
    <p:sldId id="51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E40025B-CE39-4B3F-B74D-F96241BFFDAF}">
          <p14:sldIdLst>
            <p14:sldId id="256"/>
          </p14:sldIdLst>
        </p14:section>
        <p14:section name="로그인/회원가입" id="{D2965644-F648-416B-A203-9B652DEB70B2}">
          <p14:sldIdLst>
            <p14:sldId id="490"/>
            <p14:sldId id="502"/>
            <p14:sldId id="503"/>
          </p14:sldIdLst>
        </p14:section>
        <p14:section name="지역선택" id="{A3619B45-1E76-44F5-8EC7-C39EF6696C61}">
          <p14:sldIdLst>
            <p14:sldId id="501"/>
            <p14:sldId id="505"/>
            <p14:sldId id="504"/>
            <p14:sldId id="506"/>
            <p14:sldId id="507"/>
            <p14:sldId id="508"/>
            <p14:sldId id="491"/>
            <p14:sldId id="487"/>
            <p14:sldId id="509"/>
            <p14:sldId id="510"/>
          </p14:sldIdLst>
        </p14:section>
        <p14:section name="즐겨찾기한 페이지" id="{2B2063F9-5564-45B2-8CF4-CEB7CAEE4CC5}">
          <p14:sldIdLst>
            <p14:sldId id="511"/>
            <p14:sldId id="5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>
        <p:scale>
          <a:sx n="75" d="100"/>
          <a:sy n="75" d="100"/>
        </p:scale>
        <p:origin x="992" y="1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9DB81-1B5E-4F92-A76B-33D25B42EAB2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56F89-2E83-4DAB-81F1-72BFF6B4E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4E0AE-4931-4514-839C-D1A5770A2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C2FEDC-AC02-4941-82D3-6B94E621A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DC1D97-4502-42F2-9CF3-E40F330C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8E70ED-474F-4C78-9FE0-4591DE2B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70EE89-E296-429D-9F9B-EE63F006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9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25DE3-4BA8-42E8-A0BF-3CD1EBCAC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2E6441-417E-4926-9D69-BB48A9304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58823-DAAD-4DA0-B624-38350060D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015DB3-9DC0-4C5D-A72F-6400EED0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F173CC-6246-472B-96F5-C861521B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44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1BDC49-63FA-49DD-9C32-7BA38E9B3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EB477-9704-4DE1-87FB-21BE26DC5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89F019-A7AE-440B-B1EB-55A13B8E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4BD3D-2215-48D0-92FC-EDB7685E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CBE30F-15C8-47D3-B398-4164793D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12192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3" y="1124744"/>
            <a:ext cx="11329259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35360" y="394668"/>
            <a:ext cx="1152128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50624"/>
            <a:ext cx="41148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7037" y="6422344"/>
            <a:ext cx="27432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6286482"/>
            <a:ext cx="2382580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42BAA-F424-4F75-A4B3-CFE51409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EA8E0-8435-4AD1-9794-7C10A8FC4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F1C01-DFE6-496A-AD33-19EDD6D7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C888C-29EE-4FC2-B7FF-20412059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036ED-A87A-42CA-ABF3-1EDA09F0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4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4DDDA-940A-4E76-824E-69DEDCB5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F03261-B911-4D3D-B4D6-65C371AAE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229CBF-4A1C-4608-9868-1B8F77789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8AF886-B9D4-4841-BC25-31C08ECE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C391B-4D0F-48FB-AD94-F82A9B51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3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347C4-58E5-4B25-A071-395B69FE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DE45A3-DCB9-41C6-AC97-77F1ABB44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1CF048-A254-4724-A90D-50CC6A0E7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CB7FBD-5286-4FA5-96A0-2D6D8694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6FDBA8-9A6D-41AA-BBF6-FAAD85F31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035BB3-D1CB-41E2-96B7-A06DE4E9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9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717EF-FE7C-48A1-A1DA-C8616F49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CAE277-5EB3-4DBE-9B9A-6AA362790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9EC05-C1D4-41F6-8C8E-2BBD2A90A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2ABA1D-266B-45CD-9515-9DDDB32B0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4188A1-0139-43E2-83C1-8E66FC9E5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0A0146-665E-48FC-A679-2444C4315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C089D3-9F0F-45AA-82B7-F8436550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BE286CF-05D2-464F-B377-C8FB5A73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84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7B0E7-3F3F-4B73-B049-2182DA8D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6FE1E5-FBD8-41B4-A402-84CBF2AE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5DD6A-851D-4B38-9B0C-63FFA20F1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2F3F53-FCC5-45A7-8AFA-FF058A52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9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A9223C-313D-477E-BA6E-463FDC5B5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E7E4F1-3966-433A-9A70-049DD5FF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3002B-797A-4F4A-8061-2E490A5E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66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F1F4B-28C7-4FBB-A094-881B090F6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A9944-A499-4A64-B9AE-9E1B1F0C6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A133E6-D9E0-486F-909E-64B54C910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C6D9CE-8FFE-4059-92FF-C0EB40E6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79453-6852-43DE-8B92-99891C2D8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041D28-64C7-4199-A04E-BA62AEE5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2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B10FB-D14E-4DA6-822B-013B2C70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1A350C-5C43-406B-B8F1-BFAE3F81A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BB549F-586D-4114-92BE-880A9A214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2EE95C-AE4C-4F90-928B-7DAE7CCC3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5C69C2-7E7D-42C4-BB9F-077A26DF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288AC0-4824-4D74-984D-439413D6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38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4395E9-156F-451C-A163-347E7153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F68B91-645C-4290-B6AF-E7965273F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F9C39-1A55-43E3-881C-4E3DE08E5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F9B44-AC36-4CCB-9582-802DF4878F1F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D61D9-4053-43D8-8E02-9093DC9C0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41F01-9365-41ED-AC09-CFCDF8AD2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0206C-EC42-4C5A-93AB-B9590BC78A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2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slide" Target="slide1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B821E8-2749-4B44-B249-A6B353F643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GUISKETCH V3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F5A413-12B9-40DA-9DBD-6D55FEACD9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Trip-Picker V3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</a:p>
          <a:p>
            <a:r>
              <a:rPr lang="ko-KR" altLang="en-US" dirty="0" err="1"/>
              <a:t>로그인화면</a:t>
            </a:r>
            <a:r>
              <a:rPr lang="en-US" altLang="ko-KR" dirty="0"/>
              <a:t>/ </a:t>
            </a:r>
            <a:r>
              <a:rPr lang="ko-KR" altLang="en-US" dirty="0"/>
              <a:t>지역추천화면 </a:t>
            </a:r>
            <a:r>
              <a:rPr lang="en-US" altLang="ko-KR" dirty="0"/>
              <a:t>/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선택화면 </a:t>
            </a:r>
            <a:r>
              <a:rPr lang="en-US" altLang="ko-KR" dirty="0"/>
              <a:t>/ </a:t>
            </a:r>
          </a:p>
          <a:p>
            <a:r>
              <a:rPr lang="ko-KR" altLang="en-US" dirty="0" err="1"/>
              <a:t>메인화면</a:t>
            </a:r>
            <a:r>
              <a:rPr lang="en-US" altLang="ko-KR" dirty="0"/>
              <a:t>/ </a:t>
            </a:r>
            <a:r>
              <a:rPr lang="ko-KR" altLang="en-US" dirty="0"/>
              <a:t>상세 페이지 화면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224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679025" y="1082089"/>
            <a:ext cx="10606156" cy="552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1007534" y="1329266"/>
            <a:ext cx="414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회원님의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 err="1"/>
              <a:t>퍼스널리티</a:t>
            </a:r>
            <a:r>
              <a:rPr lang="en-US" altLang="ko-KR" dirty="0"/>
              <a:t>&gt;</a:t>
            </a:r>
            <a:r>
              <a:rPr lang="ko-KR" altLang="en-US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3190286" y="2386759"/>
            <a:ext cx="2730499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편안하고 잔잔한</a:t>
            </a:r>
            <a:endParaRPr lang="en-US" altLang="ko-KR" dirty="0"/>
          </a:p>
          <a:p>
            <a:pPr algn="ctr"/>
            <a:r>
              <a:rPr lang="ko-KR" altLang="en-US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7564968" y="4656666"/>
            <a:ext cx="3052232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사랑하는</a:t>
            </a:r>
            <a:endParaRPr lang="en-US" altLang="ko-KR" dirty="0"/>
          </a:p>
          <a:p>
            <a:pPr algn="ctr"/>
            <a:r>
              <a:rPr lang="ko-KR" altLang="en-US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882901" y="5205568"/>
            <a:ext cx="2815165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</a:t>
            </a:r>
            <a:r>
              <a:rPr lang="ko-KR" altLang="en-US" dirty="0"/>
              <a:t>감성으로 가득한</a:t>
            </a:r>
            <a:endParaRPr lang="en-US" altLang="ko-KR" dirty="0"/>
          </a:p>
          <a:p>
            <a:pPr algn="ctr"/>
            <a:r>
              <a:rPr lang="ko-KR" altLang="en-US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5920785" y="3429000"/>
            <a:ext cx="3128431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심장을 </a:t>
            </a:r>
            <a:r>
              <a:rPr lang="ko-KR" altLang="en-US" dirty="0" err="1"/>
              <a:t>뛰게하는</a:t>
            </a:r>
            <a:endParaRPr lang="en-US" altLang="ko-KR" dirty="0"/>
          </a:p>
          <a:p>
            <a:pPr algn="ctr"/>
            <a:r>
              <a:rPr lang="ko-KR" altLang="en-US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945433" y="1230473"/>
            <a:ext cx="8381604" cy="4778678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45837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05" y="1038776"/>
            <a:ext cx="9443522" cy="5566130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878" y="1199087"/>
            <a:ext cx="30849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780" y="1158343"/>
            <a:ext cx="481541" cy="4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203" y="1123417"/>
            <a:ext cx="516467" cy="51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5" y="1158343"/>
            <a:ext cx="480538" cy="48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74" t="6078" r="1982" b="39540"/>
          <a:stretch/>
        </p:blipFill>
        <p:spPr>
          <a:xfrm>
            <a:off x="2836332" y="1239923"/>
            <a:ext cx="6837255" cy="472755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3378201" y="3911600"/>
            <a:ext cx="1862667" cy="69426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4588934" y="1972735"/>
            <a:ext cx="711204" cy="69426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36" y="2129368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39" y="4016097"/>
            <a:ext cx="459162" cy="4852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A925-FA74-4E03-A321-7CA16D9EB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650" y="4016097"/>
            <a:ext cx="463386" cy="4852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8DAD91-8B78-4CB3-A239-63FCD149E911}"/>
              </a:ext>
            </a:extLst>
          </p:cNvPr>
          <p:cNvSpPr/>
          <p:nvPr/>
        </p:nvSpPr>
        <p:spPr>
          <a:xfrm>
            <a:off x="1835359" y="5338678"/>
            <a:ext cx="8839200" cy="1264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마우스 커서를 올려 놓으면</a:t>
            </a:r>
            <a:endParaRPr lang="en-US" altLang="ko-KR" dirty="0"/>
          </a:p>
          <a:p>
            <a:pPr algn="ctr"/>
            <a:r>
              <a:rPr lang="ko-KR" altLang="en-US" dirty="0"/>
              <a:t>반투명한 창이 나타나면 좋겠지만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현재 구현의 경우 그냥 저 아이콘을 각 아이템마다 전부 때려 박아도 됩니다 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: TBD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4588934" y="1972735"/>
            <a:ext cx="711204" cy="694266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905198" y="1290133"/>
            <a:ext cx="8381604" cy="4778678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6F41ABE3-9A9A-40F4-8712-31BEF016BF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4860248"/>
                  </p:ext>
                </p:extLst>
              </p:nvPr>
            </p:nvGraphicFramePr>
            <p:xfrm>
              <a:off x="1617133" y="5594350"/>
              <a:ext cx="3048000" cy="1714500"/>
            </p:xfrm>
            <a:graphic>
              <a:graphicData uri="http://schemas.microsoft.com/office/powerpoint/2016/slidezoom">
                <pslz:sldZm>
                  <pslz:sldZmObj sldId="509" cId="1714820945">
                    <pslz:zmPr id="{09D3696D-E5A2-46CF-B26F-645DF250A8B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슬라이드 확대/축소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F41ABE3-9A9A-40F4-8712-31BEF016BF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7133" y="55943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45" y="422548"/>
            <a:ext cx="1152128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아이템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TBD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2A9074-ADD6-4BB8-B0DB-81409268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설계서 명세 </a:t>
            </a:r>
            <a:r>
              <a:rPr lang="en-US" altLang="ko-KR" dirty="0"/>
              <a:t>– 11/29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89CC4-05FA-4BB3-AC3D-2F63916D9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35" y="1032276"/>
            <a:ext cx="7420566" cy="52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3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2" y="1236269"/>
            <a:ext cx="8157155" cy="46699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19" y="3188412"/>
            <a:ext cx="912421" cy="24058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317501" y="2622103"/>
            <a:ext cx="1214120" cy="238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19" y="2622103"/>
            <a:ext cx="912421" cy="20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435518"/>
            <a:ext cx="11521280" cy="514052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700417" y="3129280"/>
            <a:ext cx="1214120" cy="238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83" y="1193799"/>
            <a:ext cx="8677634" cy="49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4831080" y="2245360"/>
            <a:ext cx="1793240" cy="288544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755271" y="1374890"/>
            <a:ext cx="8681456" cy="4932091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dk1"/>
                  </a:solidFill>
                </a:rPr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600" dirty="0">
                  <a:solidFill>
                    <a:schemeClr val="tx1"/>
                  </a:solidFill>
                </a:rPr>
                <a:t>?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추천받기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51" y="1374434"/>
            <a:ext cx="8681456" cy="493209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5257800" y="2992120"/>
            <a:ext cx="1153160" cy="289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5257800" y="3550919"/>
            <a:ext cx="1153160" cy="289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5257800" y="4383517"/>
            <a:ext cx="1153160" cy="28956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80" y="369268"/>
            <a:ext cx="11521280" cy="514052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 err="1"/>
              <a:t>추천받기선택</a:t>
            </a:r>
            <a:r>
              <a:rPr lang="ko-KR" altLang="en-US" dirty="0"/>
              <a:t> 후 </a:t>
            </a:r>
            <a:r>
              <a:rPr lang="en-US" altLang="ko-KR" dirty="0"/>
              <a:t>- 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255691" y="883320"/>
            <a:ext cx="10606156" cy="552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08" y="4226805"/>
            <a:ext cx="2933851" cy="387369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5956562" y="1664537"/>
            <a:ext cx="0" cy="45665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887021" y="1069242"/>
            <a:ext cx="660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회원님의 여행지를 정해 드리기 위해 설문조사를 하겠습니다</a:t>
            </a:r>
            <a:r>
              <a:rPr lang="en-US" altLang="ko-KR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804" y="2208356"/>
            <a:ext cx="2933851" cy="387369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884290" y="2377087"/>
            <a:ext cx="2573457" cy="520160"/>
            <a:chOff x="1768357" y="2540139"/>
            <a:chExt cx="2573457" cy="52016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874735" y="3314515"/>
            <a:ext cx="2573457" cy="520160"/>
            <a:chOff x="1768357" y="2540139"/>
            <a:chExt cx="2573457" cy="520160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581" y="4579903"/>
            <a:ext cx="2352675" cy="1819275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553461" y="1585264"/>
            <a:ext cx="1214120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6128054" y="1615461"/>
            <a:ext cx="1214120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7374515" y="1876893"/>
            <a:ext cx="660817" cy="275807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5904656" y="2339228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5787705" y="3544360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7378641" y="2630180"/>
            <a:ext cx="626917" cy="261658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7368971" y="3541022"/>
            <a:ext cx="1721278" cy="320217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12502733" y="1508899"/>
            <a:ext cx="2287318" cy="506565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5" y="2149320"/>
              <a:ext cx="1018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3266" y="2277249"/>
            <a:ext cx="1501862" cy="340422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641" y="1593413"/>
            <a:ext cx="1501858" cy="33753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9200891" y="3480733"/>
            <a:ext cx="253998" cy="380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\</a:t>
            </a:r>
            <a:endParaRPr lang="ko-KR" altLang="en-US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5787705" y="4226805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여행지 활동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중복선택 가능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5914096" y="2658399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641" y="3005414"/>
            <a:ext cx="1758271" cy="535608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5938464" y="3142279"/>
            <a:ext cx="1473985" cy="238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동행인원관계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중복선택 가능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7388081" y="-2126360"/>
            <a:ext cx="4094248" cy="2100873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</a:rPr>
                <a:t>자연</a:t>
              </a:r>
              <a:r>
                <a:rPr lang="en-US" altLang="ko-KR" sz="1300" dirty="0">
                  <a:solidFill>
                    <a:schemeClr val="bg1"/>
                  </a:solidFill>
                </a:rPr>
                <a:t>/</a:t>
              </a:r>
              <a:r>
                <a:rPr lang="ko-KR" altLang="en-US" sz="1300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1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13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1300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1300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300" dirty="0">
                    <a:solidFill>
                      <a:schemeClr val="bg1"/>
                    </a:solidFill>
                  </a:rPr>
                  <a:t>기타</a:t>
                </a:r>
                <a:endParaRPr lang="en-US" altLang="ko-KR" sz="13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5958" y="4145205"/>
            <a:ext cx="2734727" cy="1416053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0249" y="6071610"/>
            <a:ext cx="1512097" cy="3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792922" y="940515"/>
            <a:ext cx="10606156" cy="552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734" y="2650065"/>
            <a:ext cx="2853267" cy="285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335360" y="1176013"/>
            <a:ext cx="1152128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/>
              <a:t>트리피커가</a:t>
            </a:r>
            <a:r>
              <a:rPr lang="ko-KR" altLang="en-US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699789" y="940515"/>
            <a:ext cx="10606156" cy="5522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335360" y="1176013"/>
            <a:ext cx="11521280" cy="514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/>
              <a:t>트리피커가</a:t>
            </a:r>
            <a:r>
              <a:rPr lang="ko-KR" altLang="en-US" dirty="0"/>
              <a:t> 추천한 여행지는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7315200" y="4512733"/>
            <a:ext cx="244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(Area</a:t>
            </a:r>
            <a:r>
              <a:rPr lang="ko-KR" altLang="en-US" dirty="0"/>
              <a:t> </a:t>
            </a:r>
            <a:r>
              <a:rPr lang="en-US" altLang="ko-KR" dirty="0"/>
              <a:t>Code </a:t>
            </a:r>
            <a:r>
              <a:rPr lang="ko-KR" altLang="en-US" dirty="0"/>
              <a:t>만</a:t>
            </a:r>
            <a:endParaRPr lang="en-US" altLang="ko-KR" dirty="0"/>
          </a:p>
          <a:p>
            <a:r>
              <a:rPr lang="ko-KR" altLang="en-US" dirty="0" err="1"/>
              <a:t>시군구</a:t>
            </a:r>
            <a:r>
              <a:rPr lang="ko-KR" altLang="en-US" dirty="0"/>
              <a:t> 코드는 제외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275</Words>
  <Application>Microsoft Office PowerPoint</Application>
  <PresentationFormat>와이드스크린</PresentationFormat>
  <Paragraphs>90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나눔바른고딕</vt:lpstr>
      <vt:lpstr>맑은 고딕</vt:lpstr>
      <vt:lpstr>Arial</vt:lpstr>
      <vt:lpstr>Wingdings</vt:lpstr>
      <vt:lpstr>Office 테마</vt:lpstr>
      <vt:lpstr>GUISKETCH V3</vt:lpstr>
      <vt:lpstr>화면 설계서 명세 – 11/29</vt:lpstr>
      <vt:lpstr>&lt;로그인/회원가입 선택 화면&gt;</vt:lpstr>
      <vt:lpstr>&lt;로그인 화면&gt;</vt:lpstr>
      <vt:lpstr>&lt;지역 직접선택/  추천 선택 화면&gt;</vt:lpstr>
      <vt:lpstr>&lt;직접 선택- 지역정보 선택화면&gt;</vt:lpstr>
      <vt:lpstr>&lt;추천받기선택 후 - 설문조사 화면&gt;</vt:lpstr>
      <vt:lpstr>&lt;로딩화면&gt;</vt:lpstr>
      <vt:lpstr>&lt;로딩화면 – 완료&gt;</vt:lpstr>
      <vt:lpstr>&lt;퍼스널리티 선택 화면&gt;</vt:lpstr>
      <vt:lpstr>&lt;메인  화면 – 추천 화면  &gt;</vt:lpstr>
      <vt:lpstr>&lt;메인 화면 – 버튼 목록&gt;</vt:lpstr>
      <vt:lpstr>&lt;메인 화면 – 좋아요 /싫어요 / 저장&gt;</vt:lpstr>
      <vt:lpstr>&lt;메인 화면 – 상세 페이지&gt; : TBD</vt:lpstr>
      <vt:lpstr>&lt;즐겨찾기한 아이템들 목록&gt;</vt:lpstr>
      <vt:lpstr>&lt;즐겨찾기한 아이템 : 상세 페이지&gt; TBD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44</cp:revision>
  <dcterms:created xsi:type="dcterms:W3CDTF">2019-11-21T02:04:51Z</dcterms:created>
  <dcterms:modified xsi:type="dcterms:W3CDTF">2019-11-28T16:05:26Z</dcterms:modified>
</cp:coreProperties>
</file>